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82" r:id="rId5"/>
    <p:sldId id="278" r:id="rId6"/>
    <p:sldId id="284" r:id="rId7"/>
    <p:sldId id="285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94660"/>
  </p:normalViewPr>
  <p:slideViewPr>
    <p:cSldViewPr>
      <p:cViewPr>
        <p:scale>
          <a:sx n="112" d="100"/>
          <a:sy n="112" d="100"/>
        </p:scale>
        <p:origin x="-8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0F9629-9A22-4128-92D1-A229E04356B8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54F3FE-7D2F-4E4F-872C-D6A170975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7C22-1033-4584-8DE2-CCCD1DE280C9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BE94-0EA2-4619-83AC-5F32D2FC0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81E9-99C6-4491-BA6C-523E5278595F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840D-0191-485F-AED7-7C0645115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8A4D-357A-4E4F-A800-D91DCDCB2FE7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369A-261B-4AC1-9232-9E41B18A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8D7A-EEFF-43E1-B158-A95D009DDDF1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F1F0-A77F-46FA-ADB0-C89D2A06F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84AB-F35B-42EA-B477-B0718EB8FAFA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2A6F-AB28-401F-BE00-6A584700C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2241-FFC8-4680-A07E-775601E1B036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1C45-0115-42F9-9DF1-4008F3218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BE0A-EF9F-42D1-B532-1DD6A7DFE71D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5A5D-4B36-4930-956F-232D8FD2C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A8DD-E369-4DD6-8DBD-77E06A3895DF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0F2D-4AF4-45BB-96F0-0156209FC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AC53-B108-48E6-B68A-07A7F5B68764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928C-3589-4110-BFC3-298B2994E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1CD7-74A3-4FB5-8E7A-F97AF47CB553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CAAD-D7FC-4BC6-9B69-96AD9FA7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590E-A7C3-4AC7-A0C2-FBB06234D2D6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89ED-BF35-4C9B-A5AB-D198446C2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DDC9CF-7AF1-4A8F-8469-418EF2581E23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81EE6-AFB5-4638-B510-82BFD9F17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428604"/>
            <a:ext cx="3929090" cy="82791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ОКОУ  </a:t>
            </a: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/>
              </a:rPr>
              <a:t>« Дмитриевская школа-интернат»</a:t>
            </a:r>
          </a:p>
          <a:p>
            <a:pPr algn="ctr">
              <a:defRPr/>
            </a:pP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Проект</a:t>
            </a:r>
          </a:p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/>
              </a:rPr>
              <a:t>"</a:t>
            </a:r>
            <a:r>
              <a:rPr lang="ru-RU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Моя семья!</a:t>
            </a:r>
            <a:r>
              <a:rPr lang="ru-RU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/>
              </a:rPr>
              <a:t>"</a:t>
            </a:r>
            <a:r>
              <a:rPr lang="ru-RU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Выполнил</a:t>
            </a: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/>
              </a:rPr>
              <a:t>обучающийся  4Б класса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/>
              </a:rPr>
              <a:t>Пряхин Никита</a:t>
            </a:r>
          </a:p>
          <a:p>
            <a:pPr algn="ctr">
              <a:defRPr/>
            </a:pPr>
            <a:endParaRPr lang="ru-RU" sz="20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/>
              </a:rPr>
              <a:t>2018 год</a:t>
            </a: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1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Моего старшего брата </a:t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                 зовут     Александр. Он</a:t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       учится в 6 классе.</a:t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             Саша очень веселый и</a:t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  трудолюбивый. 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3" y="857232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Мой любимый брат 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171" name="Picture 3" descr="C:\Documents and Settings\Учитель\Рабочий стол\пряхин\DSCN0419.JPG"/>
          <p:cNvPicPr>
            <a:picLocks noChangeAspect="1" noChangeArrowheads="1"/>
          </p:cNvPicPr>
          <p:nvPr/>
        </p:nvPicPr>
        <p:blipFill>
          <a:blip r:embed="rId2" cstate="print"/>
          <a:srcRect l="47757" t="7170" b="12523"/>
          <a:stretch>
            <a:fillRect/>
          </a:stretch>
        </p:blipFill>
        <p:spPr bwMode="auto">
          <a:xfrm>
            <a:off x="1500166" y="2071678"/>
            <a:ext cx="2714644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Мои сестренки</a:t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Documents and Settings\Учитель\Рабочий стол\пряхин\DSCN0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001" y="1893083"/>
            <a:ext cx="4286280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4810" y="178592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У меня 2 сестры. Их зовут Ксюша и Нина.  Они учатся в школе  очень хорошо. Ксюша любит петь, а Нина  рисовать.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72705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Традиции моей семьи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Documents and Settings\Учитель\Рабочий стол\пряхин\DSCN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0694" y="1071546"/>
            <a:ext cx="264320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 Вместе отдыхаем.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 Занимаемся спортом.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 Празднуем Дни рождения.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 Встречаем Новый год.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9219" name="Picture 3" descr="C:\Documents and Settings\Учитель\Рабочий стол\пряхин\DSCN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71876"/>
            <a:ext cx="2214578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Documents and Settings\Учитель\Рабочий стол\пряхин\DSCN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2000264" cy="2052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Documents and Settings\Учитель\Рабочий стол\пряхин\DSCN0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876"/>
            <a:ext cx="2214578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43692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Мои домашние питомцы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9048" cy="4691063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    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   А   еще  у  нас  живут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   кот      </a:t>
            </a:r>
            <a:r>
              <a:rPr lang="ru-RU" sz="3200" dirty="0" err="1" smtClean="0">
                <a:solidFill>
                  <a:srgbClr val="0070C0"/>
                </a:solidFill>
                <a:latin typeface="Monotype Corsiva" pitchFamily="66" charset="0"/>
              </a:rPr>
              <a:t>Мурзик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и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   собака Мотя.  Они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   красивые,  умные,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    ласковые   и  добрые.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   Я  часто  с  ними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     играю. </a:t>
            </a:r>
          </a:p>
          <a:p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Февраль-2007 064.jpg"/>
          <p:cNvPicPr>
            <a:picLocks noGrp="1"/>
          </p:cNvPicPr>
          <p:nvPr>
            <p:ph idx="1"/>
          </p:nvPr>
        </p:nvPicPr>
        <p:blipFill>
          <a:blip r:embed="rId2" cstate="email"/>
          <a:srcRect l="12515" r="12018" b="13317"/>
          <a:stretch>
            <a:fillRect/>
          </a:stretch>
        </p:blipFill>
        <p:spPr>
          <a:xfrm>
            <a:off x="4357686" y="1428736"/>
            <a:ext cx="335758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Documents and Settings\Учитель\Рабочий стол\пряхин\DSCN0547.JPG"/>
          <p:cNvPicPr>
            <a:picLocks noChangeAspect="1" noChangeArrowheads="1"/>
          </p:cNvPicPr>
          <p:nvPr/>
        </p:nvPicPr>
        <p:blipFill>
          <a:blip r:embed="rId3" cstate="print"/>
          <a:srcRect l="26531" t="3571" r="24490"/>
          <a:stretch>
            <a:fillRect/>
          </a:stretch>
        </p:blipFill>
        <p:spPr bwMode="auto">
          <a:xfrm>
            <a:off x="5429256" y="4000504"/>
            <a:ext cx="250033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Пословицы и поговорки о семье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Дом вести - не рукавом трясти.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Когда семья вместе, и сердце на месте.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Дети не в тягость, а в радость.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Семейные нелады доведут до беды.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В родной семье и каша гуще.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Детей наказывай стыдом, а не кнутом.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%D0%A1%D0%B5%D0%BC%D1%8C%D1%8F%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   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Цель 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  <a:cs typeface="Arial"/>
              </a:rPr>
              <a:t>: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/>
              </a:rPr>
              <a:t> изучить значение слова « семья»</a:t>
            </a:r>
            <a:r>
              <a:rPr lang="ru-RU" dirty="0" smtClean="0">
                <a:solidFill>
                  <a:srgbClr val="7030A0"/>
                </a:solidFill>
                <a:latin typeface="Arial"/>
                <a:cs typeface="Arial"/>
              </a:rPr>
              <a:t>,   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  <a:cs typeface="Arial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/>
              </a:rPr>
              <a:t>                     семейные традиции, роль родителей в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/>
              </a:rPr>
              <a:t>                     семье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/>
              </a:rPr>
              <a:t>                                                                            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Monotype Corsiva" pitchFamily="66" charset="0"/>
              <a:cs typeface="Arial"/>
            </a:endParaRPr>
          </a:p>
        </p:txBody>
      </p:sp>
      <p:pic>
        <p:nvPicPr>
          <p:cNvPr id="4" name="Picture 8" descr="22e7c5af5ec40918a6e2ea991c848c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9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86124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План 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1.Состав моей семьи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  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2.Семейные праздники и традиции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  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3. Пословицы  и поговорки о семье 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  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4.Фотографии из семейного альбома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    5.Оформление альбома « Моя семья»</a:t>
            </a: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        Семья- источник радости и счастья,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        Любви неиссякаемый родник.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        И в ясную погоду и в ненастье,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       Хранит семья и ценит жизни миг.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7628"/>
            <a:ext cx="3786214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Семья-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это группа близких родственников, живущих вместе. Семья бывает маленькой и большой. Есть семьи, в которых живут вместе два, три и даже четыре поколения. Семья в которой трое и более детей, считается многодетной.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Немного о себе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Меня зовут Пряхин Никита.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Я родился 7 марта 2008 года.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Мне 10 лет.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Я учусь в 4 классе в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Дмитриевской школе-интернате.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Я очень люблю рисовать, собирать конструктор, петь любимые  песни.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Ещё мне очень нравится праздник Новый год!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Учитель\Рабочий стол\18 год фото\IMG_20180524_104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2984"/>
            <a:ext cx="3500462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moya_rodoslovnay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92961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Мама, сестры, брат и Я- очень дружная семья!!!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Я и моя семья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Documents and Settings\Учитель\Рабочий стол\пряхин\DSCN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25003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Учитель\Рабочий стол\пряхин\DSCN0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278608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Учитель\Рабочий стол\пряхин\DSCN0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429000"/>
            <a:ext cx="244951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Моя любимая мама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Documents and Settings\Учитель\Рабочий стол\пряхин\DSCN0223.JPG"/>
          <p:cNvPicPr>
            <a:picLocks noChangeAspect="1" noChangeArrowheads="1"/>
          </p:cNvPicPr>
          <p:nvPr/>
        </p:nvPicPr>
        <p:blipFill>
          <a:blip r:embed="rId2" cstate="print"/>
          <a:srcRect l="15908" r="38355" b="11363"/>
          <a:stretch>
            <a:fillRect/>
          </a:stretch>
        </p:blipFill>
        <p:spPr bwMode="auto">
          <a:xfrm>
            <a:off x="1000100" y="1571612"/>
            <a:ext cx="2786082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071934" y="142873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Мою маму зовут Татьяна. </a:t>
            </a:r>
            <a:b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Мамочка большая хозяйка и рукодельница. Она каждый день удивляет нас разными вкусными блюдами, а так же не перестает дарить нам свою</a:t>
            </a:r>
            <a:b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материнскую любовь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359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Немного о себе</vt:lpstr>
      <vt:lpstr>Слайд 7</vt:lpstr>
      <vt:lpstr>Я и моя семья</vt:lpstr>
      <vt:lpstr>Моя любимая мама</vt:lpstr>
      <vt:lpstr>                                                                                                                                                                    Моего старшего брата                                                          зовут     Александр. Он                                               учится в 6 классе.                                                     Саша очень веселый и                                          трудолюбивый.      </vt:lpstr>
      <vt:lpstr>Мои сестренки </vt:lpstr>
      <vt:lpstr>Традиции моей семьи</vt:lpstr>
      <vt:lpstr>Мои домашние питомцы</vt:lpstr>
      <vt:lpstr>Пословицы и поговорки о семье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Учитель</cp:lastModifiedBy>
  <cp:revision>62</cp:revision>
  <dcterms:created xsi:type="dcterms:W3CDTF">2011-08-02T23:19:04Z</dcterms:created>
  <dcterms:modified xsi:type="dcterms:W3CDTF">2018-11-20T08:07:39Z</dcterms:modified>
</cp:coreProperties>
</file>