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1" r:id="rId10"/>
    <p:sldId id="275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0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0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05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9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0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9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0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15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7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1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37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7569-B292-4AD6-B331-55EAB549CE7B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D1C0-546D-43B8-A859-BFD21E67A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72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endParaRPr lang="ru-RU" sz="4000" b="1" dirty="0"/>
          </a:p>
        </p:txBody>
      </p:sp>
      <p:pic>
        <p:nvPicPr>
          <p:cNvPr id="1028" name="Picture 4" descr="C:\Users\Сергей\minecraft\Downloads\YW Blog 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4734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ОКОУ «Дмитриевская школа-интернат»</a:t>
            </a: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Проект 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«Наш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семейный альбом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200000"/>
              </a:lnSpc>
            </a:pPr>
            <a:endParaRPr lang="ru-RU" sz="2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200000"/>
              </a:lnSpc>
            </a:pP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51837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ln w="11430"/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ln w="11430"/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ln w="11430"/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Выполнил</a:t>
            </a:r>
            <a:endParaRPr lang="ru-RU" sz="2400" b="1" dirty="0" smtClean="0">
              <a:ln w="11430"/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учащийся </a:t>
            </a:r>
            <a:r>
              <a:rPr lang="ru-RU" sz="24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4В </a:t>
            </a:r>
            <a:r>
              <a:rPr lang="ru-RU" sz="24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класса</a:t>
            </a:r>
          </a:p>
          <a:p>
            <a:pPr algn="ctr"/>
            <a:r>
              <a:rPr lang="ru-RU" sz="2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Чернышов</a:t>
            </a:r>
            <a:r>
              <a:rPr lang="ru-RU" sz="2400" b="1" dirty="0" smtClean="0">
                <a:ln w="11430"/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Никита</a:t>
            </a:r>
            <a:endParaRPr lang="ru-RU" sz="2400" b="1" dirty="0">
              <a:ln w="11430"/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5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minecraft\Downloads\maxresdefault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4131" y="4199"/>
            <a:ext cx="9976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62691">
            <a:off x="395536" y="3455422"/>
            <a:ext cx="2808312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altLang="ru-RU" sz="2000" dirty="0">
                <a:latin typeface="Constantia" panose="02030602050306030303" pitchFamily="18" charset="0"/>
              </a:rPr>
              <a:t>Семейная фотография </a:t>
            </a:r>
            <a:r>
              <a:rPr lang="ru-RU" altLang="ru-RU" sz="2000" dirty="0" smtClean="0">
                <a:latin typeface="Constantia" panose="02030602050306030303" pitchFamily="18" charset="0"/>
              </a:rPr>
              <a:t>выхватывает </a:t>
            </a:r>
            <a:r>
              <a:rPr lang="ru-RU" altLang="ru-RU" sz="2000" dirty="0">
                <a:latin typeface="Constantia" panose="02030602050306030303" pitchFamily="18" charset="0"/>
              </a:rPr>
              <a:t>из потока времени, застывшее мгновение, включает </a:t>
            </a:r>
            <a:r>
              <a:rPr lang="ru-RU" altLang="ru-RU" sz="2000" dirty="0" smtClean="0">
                <a:latin typeface="Constantia" panose="02030602050306030303" pitchFamily="18" charset="0"/>
              </a:rPr>
              <a:t>твои </a:t>
            </a:r>
            <a:r>
              <a:rPr lang="ru-RU" altLang="ru-RU" sz="2000" dirty="0">
                <a:latin typeface="Constantia" panose="02030602050306030303" pitchFamily="18" charset="0"/>
              </a:rPr>
              <a:t>эмоции, ощущение памяти, и </a:t>
            </a:r>
            <a:r>
              <a:rPr lang="ru-RU" altLang="ru-RU" sz="2000" dirty="0" smtClean="0">
                <a:latin typeface="Constantia" panose="02030602050306030303" pitchFamily="18" charset="0"/>
              </a:rPr>
              <a:t>напоминает </a:t>
            </a:r>
            <a:r>
              <a:rPr lang="ru-RU" altLang="ru-RU" sz="2000" dirty="0">
                <a:latin typeface="Constantia" panose="02030602050306030303" pitchFamily="18" charset="0"/>
              </a:rPr>
              <a:t>- у тебя есть прошлое.</a:t>
            </a:r>
          </a:p>
        </p:txBody>
      </p:sp>
      <p:pic>
        <p:nvPicPr>
          <p:cNvPr id="1027" name="Picture 3" descr="C:\Users\Сергей\Desktop\20181115_1842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89"/>
          <a:stretch/>
        </p:blipFill>
        <p:spPr bwMode="auto">
          <a:xfrm>
            <a:off x="4629253" y="140195"/>
            <a:ext cx="4514747" cy="65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C:\Users\Сергей\minecraft\Downloads\25733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947" y="0"/>
            <a:ext cx="95277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Еще чуть более ста лет назад съемку в фотоателье могли себе позволить только состоятельные люди, а сам факт съемки становился большим событием для семьи. </a:t>
            </a:r>
          </a:p>
        </p:txBody>
      </p:sp>
      <p:pic>
        <p:nvPicPr>
          <p:cNvPr id="10246" name="Picture 6" descr="C:\Users\Сергей\Desktop\ФОТКИ 2\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075" y="2465862"/>
            <a:ext cx="5882541" cy="44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7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minecraft\Downloads\25733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Фотографии рассылали родным и близким с дарственной подписью, каждая карточка  становилась семейной реликвией. </a:t>
            </a:r>
          </a:p>
        </p:txBody>
      </p:sp>
      <p:pic>
        <p:nvPicPr>
          <p:cNvPr id="11267" name="Picture 3" descr="C:\Users\Сергей\Desktop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62451">
            <a:off x="1646707" y="3077670"/>
            <a:ext cx="3535362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Сергей\Desktop\ФОТКИ 2\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0318">
            <a:off x="5276808" y="2792627"/>
            <a:ext cx="2603500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minecraft\Downloads\maxresdefault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287"/>
            <a:ext cx="10044000" cy="70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417646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В нашей семье бережно хранятся альбомы моих прабабушек, которых уже нет с нами. Прабабушка </a:t>
            </a:r>
            <a:r>
              <a:rPr lang="ru-RU" sz="2000" b="1" dirty="0" err="1">
                <a:latin typeface="Georgia" panose="02040502050405020303" pitchFamily="18" charset="0"/>
              </a:rPr>
              <a:t>Чернышова</a:t>
            </a:r>
            <a:r>
              <a:rPr lang="ru-RU" sz="2000" b="1" dirty="0">
                <a:latin typeface="Georgia" panose="02040502050405020303" pitchFamily="18" charset="0"/>
              </a:rPr>
              <a:t>  Нина Николаевна всю жизнь прожила в п. Михайловка, что недалеко от Железногорска. Альбом с фотографиями у неё настоящий, красивый, с уголками для фото. Рассматривая его, я представляю своих предков, смотрю, как они одевались, отдыхали, работали. </a:t>
            </a:r>
          </a:p>
        </p:txBody>
      </p:sp>
      <p:pic>
        <p:nvPicPr>
          <p:cNvPr id="12291" name="Picture 3" descr="C:\Users\Сергей\Desktop\ФОТКИ 2\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799" y="3129067"/>
            <a:ext cx="2520000" cy="349455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Сергей\Desktop\ФОТКИ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209" y="764704"/>
            <a:ext cx="2196000" cy="299223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46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Сергей\minecraft\Downloads\maxresdefault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315416"/>
            <a:ext cx="10404000" cy="71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9424" y="476672"/>
            <a:ext cx="45367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Другая моя прабабушка </a:t>
            </a:r>
            <a:r>
              <a:rPr lang="ru-RU" sz="2000" b="1" dirty="0" err="1">
                <a:latin typeface="Georgia" panose="02040502050405020303" pitchFamily="18" charset="0"/>
              </a:rPr>
              <a:t>Тихонина</a:t>
            </a:r>
            <a:r>
              <a:rPr lang="ru-RU" sz="2000" b="1" dirty="0">
                <a:latin typeface="Georgia" panose="02040502050405020303" pitchFamily="18" charset="0"/>
              </a:rPr>
              <a:t> Мария </a:t>
            </a:r>
            <a:r>
              <a:rPr lang="ru-RU" sz="2000" b="1" dirty="0" err="1">
                <a:latin typeface="Georgia" panose="02040502050405020303" pitchFamily="18" charset="0"/>
              </a:rPr>
              <a:t>Варфаламеевна</a:t>
            </a:r>
            <a:r>
              <a:rPr lang="ru-RU" sz="2000" b="1" dirty="0">
                <a:latin typeface="Georgia" panose="02040502050405020303" pitchFamily="18" charset="0"/>
              </a:rPr>
              <a:t> всю свою жизнь прожила в д. </a:t>
            </a:r>
            <a:r>
              <a:rPr lang="ru-RU" sz="2000" b="1" dirty="0" err="1">
                <a:latin typeface="Georgia" panose="02040502050405020303" pitchFamily="18" charset="0"/>
              </a:rPr>
              <a:t>Рышково</a:t>
            </a:r>
            <a:r>
              <a:rPr lang="ru-RU" sz="2000" b="1" dirty="0">
                <a:latin typeface="Georgia" panose="02040502050405020303" pitchFamily="18" charset="0"/>
              </a:rPr>
              <a:t>, которая находится в Железногорском  районе. У неё был свой дом. Да он и сейчас стоит, хотя бабушки нет уже 24 года. </a:t>
            </a:r>
            <a:r>
              <a:rPr lang="ru-RU" sz="2000" b="1" dirty="0" smtClean="0">
                <a:latin typeface="Georgia" panose="02040502050405020303" pitchFamily="18" charset="0"/>
              </a:rPr>
              <a:t>И </a:t>
            </a:r>
            <a:r>
              <a:rPr lang="ru-RU" sz="2000" b="1" dirty="0">
                <a:latin typeface="Georgia" panose="02040502050405020303" pitchFamily="18" charset="0"/>
              </a:rPr>
              <a:t>когда я бываю в этом доме, я хожу по комнатам и рассматриваю фото своих родных, прямо как в настоящем музее. </a:t>
            </a:r>
            <a:r>
              <a:rPr lang="ru-RU" sz="2000" b="1" dirty="0" smtClean="0">
                <a:latin typeface="Georgia" panose="02040502050405020303" pitchFamily="18" charset="0"/>
              </a:rPr>
              <a:t>Недавно </a:t>
            </a:r>
            <a:r>
              <a:rPr lang="ru-RU" sz="2000" b="1" dirty="0">
                <a:latin typeface="Georgia" panose="02040502050405020303" pitchFamily="18" charset="0"/>
              </a:rPr>
              <a:t>мы с мамой принесли эти фотографии домой и решили оформить альбом. </a:t>
            </a:r>
          </a:p>
        </p:txBody>
      </p:sp>
      <p:pic>
        <p:nvPicPr>
          <p:cNvPr id="13316" name="Picture 4" descr="C:\Users\Сергей\Desktop\ФОТКИ 2\210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1678">
            <a:off x="19784" y="3213673"/>
            <a:ext cx="417512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Сергей\Desktop\ФОТКИ 2\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0580">
            <a:off x="126464" y="1131378"/>
            <a:ext cx="1692000" cy="21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Сергей\Desktop\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91624">
            <a:off x="1959484" y="757617"/>
            <a:ext cx="1728000" cy="2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Сергей\minecraft\Downloads\25699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882" y="-218256"/>
            <a:ext cx="9545747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196752"/>
            <a:ext cx="3672408" cy="40934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Теперь очень много есть  магазинов, где продаются разные фотоальбомы. Да и фотографироваться стали намного больше. У нас дома много фотоальбомов</a:t>
            </a:r>
            <a:r>
              <a:rPr lang="ru-RU" sz="2000" b="1" dirty="0" smtClean="0">
                <a:latin typeface="Georgia" panose="02040502050405020303" pitchFamily="18" charset="0"/>
              </a:rPr>
              <a:t>. Мне  </a:t>
            </a:r>
            <a:r>
              <a:rPr lang="ru-RU" sz="2000" b="1" dirty="0">
                <a:latin typeface="Georgia" panose="02040502050405020303" pitchFamily="18" charset="0"/>
              </a:rPr>
              <a:t>нравится взять в руки старый  фотоальбом и не спеша перелистывать его страницы.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19460" name="Picture 4" descr="C:\Users\Сергей\Desktop\SDC11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2325">
            <a:off x="4476025" y="1839466"/>
            <a:ext cx="3744000" cy="28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2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ргей\minecraft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21" y="0"/>
            <a:ext cx="102239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278728"/>
            <a:ext cx="33843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Ах, чего только не было с нами -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Первый шаг, первый класс, первый вальс.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Все, чего не расскажешь словами,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Фотографии скажут про нас.</a:t>
            </a:r>
          </a:p>
        </p:txBody>
      </p:sp>
      <p:pic>
        <p:nvPicPr>
          <p:cNvPr id="14339" name="Picture 3" descr="C:\Users\Сергей\Desktop\ФОТКИ 2\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5" r="13453" b="7214"/>
          <a:stretch/>
        </p:blipFill>
        <p:spPr bwMode="auto">
          <a:xfrm rot="21445808">
            <a:off x="5325315" y="1045813"/>
            <a:ext cx="3207407" cy="47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ргей\minecraft\Download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"/>
            <a:ext cx="10500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96983">
            <a:off x="4853749" y="980728"/>
            <a:ext cx="3534675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Сколько всякого мы позабыли,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Сколько снова забудем потом.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Чтобы вспомнить, какими мы были,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Загляните в семейный альбом. </a:t>
            </a:r>
          </a:p>
        </p:txBody>
      </p:sp>
      <p:pic>
        <p:nvPicPr>
          <p:cNvPr id="15363" name="Picture 3" descr="C:\Users\Сергей\Desktop\ФОТКИ 2\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73" b="6573"/>
          <a:stretch/>
        </p:blipFill>
        <p:spPr bwMode="auto">
          <a:xfrm rot="219757">
            <a:off x="1403648" y="955451"/>
            <a:ext cx="324535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2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ергей\minecraft\Downloads\Page-and-background_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616" y="-133231"/>
            <a:ext cx="9419143" cy="69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Все нам дорого –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каждая малость,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Каждый миг в отдаленье любом.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Чтобы все это не потерялось,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Сохраните семейный альбом. </a:t>
            </a:r>
          </a:p>
        </p:txBody>
      </p:sp>
      <p:pic>
        <p:nvPicPr>
          <p:cNvPr id="6" name="Рисунок 5" descr="C:\Users\Сергей\Desktop\Фото Москва\SDC107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0865">
            <a:off x="245685" y="2988673"/>
            <a:ext cx="4500000" cy="350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гей\Desktop\Фото Москва\SDC106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4401">
            <a:off x="4589299" y="2981342"/>
            <a:ext cx="4500000" cy="349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8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ргей\minecraft\Downloads\Page-and-background_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40000" cy="72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5208104" cy="35394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И </a:t>
            </a:r>
            <a:r>
              <a:rPr lang="ru-RU" sz="2800" b="1" dirty="0">
                <a:latin typeface="Georgia" panose="02040502050405020303" pitchFamily="18" charset="0"/>
              </a:rPr>
              <a:t>летят за страницей страницы -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Наших дней верстовые столбы,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И в домашнем альбоме хранится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Фотокопия нашей судьбы</a:t>
            </a:r>
            <a:r>
              <a:rPr lang="ru-RU" sz="2800" b="1" dirty="0" smtClean="0">
                <a:latin typeface="Georgia" panose="02040502050405020303" pitchFamily="18" charset="0"/>
              </a:rPr>
              <a:t>.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Сергей\Desktop\Фото Москва\DSC_0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4464">
            <a:off x="5214461" y="530975"/>
            <a:ext cx="3619500" cy="54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гей\Desktop\Серёжка в Москве\DSC_02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3" r="17554"/>
          <a:stretch/>
        </p:blipFill>
        <p:spPr bwMode="auto">
          <a:xfrm rot="20926807">
            <a:off x="908618" y="3224155"/>
            <a:ext cx="4155707" cy="346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5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Сергей\minecraft\Download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78" y="-6749"/>
            <a:ext cx="9174278" cy="6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32656"/>
            <a:ext cx="46805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800" b="1" dirty="0" smtClean="0">
              <a:latin typeface="Georgia" panose="02040502050405020303" pitchFamily="18" charset="0"/>
            </a:endParaRPr>
          </a:p>
          <a:p>
            <a:r>
              <a:rPr lang="ru-RU" sz="2400" b="1" dirty="0" smtClean="0">
                <a:latin typeface="Georgia" panose="02040502050405020303" pitchFamily="18" charset="0"/>
              </a:rPr>
              <a:t>Цели </a:t>
            </a:r>
            <a:r>
              <a:rPr lang="ru-RU" sz="2400" b="1" dirty="0">
                <a:latin typeface="Georgia" panose="02040502050405020303" pitchFamily="18" charset="0"/>
              </a:rPr>
              <a:t>и задачи проекта: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Воспитание чувств любви и гордости за свою семью, уважение к членам своей семьи.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Учиться бережно относиться к своим реликвиям и обычаям.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Развитие интереса к истории своей </a:t>
            </a:r>
            <a:r>
              <a:rPr lang="ru-RU" sz="2400" dirty="0" smtClean="0">
                <a:latin typeface="Georgia" panose="02040502050405020303" pitchFamily="18" charset="0"/>
              </a:rPr>
              <a:t>     семьи</a:t>
            </a:r>
            <a:r>
              <a:rPr lang="ru-RU" sz="2400" dirty="0">
                <a:latin typeface="Georgia" panose="02040502050405020303" pitchFamily="18" charset="0"/>
              </a:rPr>
              <a:t>, семейным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9694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Сергей\minecraft\Download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836712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Сроки реализации проекта: </a:t>
            </a:r>
            <a:r>
              <a:rPr lang="ru-RU" sz="2800" dirty="0">
                <a:latin typeface="Georgia" panose="02040502050405020303" pitchFamily="18" charset="0"/>
              </a:rPr>
              <a:t>октябрь 2018 года.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Форма проведения:</a:t>
            </a:r>
            <a:r>
              <a:rPr lang="ru-RU" sz="2800" dirty="0">
                <a:latin typeface="Georgia" panose="02040502050405020303" pitchFamily="18" charset="0"/>
              </a:rPr>
              <a:t> индивидуальная</a:t>
            </a:r>
          </a:p>
          <a:p>
            <a:r>
              <a:rPr lang="ru-RU" sz="2800" b="1" dirty="0">
                <a:latin typeface="Georgia" panose="02040502050405020303" pitchFamily="18" charset="0"/>
              </a:rPr>
              <a:t>План:</a:t>
            </a:r>
            <a:r>
              <a:rPr lang="ru-RU" sz="2800" dirty="0">
                <a:latin typeface="Georgia" panose="02040502050405020303" pitchFamily="18" charset="0"/>
              </a:rPr>
              <a:t> подбор </a:t>
            </a:r>
            <a:r>
              <a:rPr lang="ru-RU" sz="2800" dirty="0" smtClean="0">
                <a:latin typeface="Georgia" panose="02040502050405020303" pitchFamily="18" charset="0"/>
              </a:rPr>
              <a:t>фотографий;    подбор стихов;</a:t>
            </a:r>
          </a:p>
          <a:p>
            <a:r>
              <a:rPr lang="ru-RU" sz="2800" dirty="0" smtClean="0">
                <a:latin typeface="Georgia" panose="02040502050405020303" pitchFamily="18" charset="0"/>
              </a:rPr>
              <a:t>сбор сведений о семьях дедушки и бабушки.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\minecraft\Downloads\maxresdefault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8733" y="0"/>
            <a:ext cx="9756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124744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 Листая страницы альбома,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Где прошлое смотрит на нас,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были когда-то с тобой незнакомы,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Поверить не в силах сейчас…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8922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minecraft\Downloads\maxresdefault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971"/>
            <a:ext cx="9539528" cy="68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332656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Народная мудрость гласит: «Тот, кто не уважает обычаи своего народа, своей семьи, не хранит традиции в своем сердце, тот позорит не только свой народ, но и прежде всего не уважает самого себя, свой род, своих древних предков». </a:t>
            </a:r>
          </a:p>
        </p:txBody>
      </p:sp>
      <p:pic>
        <p:nvPicPr>
          <p:cNvPr id="6147" name="Picture 3" descr="C:\Users\Сергей\Desktop\ФОТКИ 2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4492" flipH="1">
            <a:off x="97599" y="1510486"/>
            <a:ext cx="4032560" cy="35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6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ергей\minecraft\Downloads\maxresdefault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9721080" cy="68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052736"/>
            <a:ext cx="35283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Важным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правилом для каждого человека было знание своей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родословной. 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каждой дворянской семье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составлялась подробная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родословная, бережно хранились и передавались истории о жизни предков. Со временем, когда появились фотоаппараты, началось ведение и хранение семейных альбомов и передача их молодому поколению. Эта традиция дошла и до наших времён. </a:t>
            </a:r>
          </a:p>
        </p:txBody>
      </p:sp>
    </p:spTree>
    <p:extLst>
      <p:ext uri="{BB962C8B-B14F-4D97-AF65-F5344CB8AC3E}">
        <p14:creationId xmlns:p14="http://schemas.microsoft.com/office/powerpoint/2010/main" xmlns="" val="22101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Сергей\minecraft\Downloads\maxresdefault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20" y="10826"/>
            <a:ext cx="10080000" cy="68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322855">
            <a:off x="331454" y="1155965"/>
            <a:ext cx="3354789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Вчерашний день,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Минувший год 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Не умирает в человеке.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Прошедший век – 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Он в нашем веке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Еще звенит,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Еще поет.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Живут высокие веленья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Ума и сердца прежних лет.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Давно угасшие волненья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Еще отбрасывают свет.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И фотография в альбоме,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И куст сирени под </a:t>
            </a:r>
            <a:r>
              <a:rPr lang="ru-RU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окном,</a:t>
            </a:r>
            <a:endParaRPr lang="ru-RU" b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И тишина в отцовском доме</a:t>
            </a:r>
          </a:p>
          <a:p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Твердят о времени </a:t>
            </a:r>
            <a:r>
              <a:rPr lang="ru-RU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ином.</a:t>
            </a:r>
            <a:r>
              <a:rPr lang="ru-RU" dirty="0" smtClean="0">
                <a:solidFill>
                  <a:srgbClr val="FFFF00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8196" name="Picture 4" descr="C:\Users\Сергей\Desktop\ФОТКИ 2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9333">
            <a:off x="3888376" y="1574842"/>
            <a:ext cx="5084763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minecraft\Downloads\maxresdefault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094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96752"/>
            <a:ext cx="3267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Наверное в каждой семье есть традиция собирать и хранить семейные фотографии. В нашей семье тоже такая традиция есть. </a:t>
            </a:r>
          </a:p>
        </p:txBody>
      </p:sp>
      <p:pic>
        <p:nvPicPr>
          <p:cNvPr id="6" name="Picture 2" descr="C:\Users\Сергей\minecraft\Downloads\maxresdefault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136" y="152400"/>
            <a:ext cx="10094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ергей\minecraft\Downloads\maxresdefault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4" y="303014"/>
            <a:ext cx="10094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91974">
            <a:off x="824550" y="1664312"/>
            <a:ext cx="325932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Наверное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в каждой семье есть традиция собирать и хранить семейные фотографии. В нашей семье тоже такая традиция есть.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Такие фотографии 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надолго оставляют память о дорогих людях, о событиях в семейной жизни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220" name="Picture 4" descr="C:\Users\Сергей\Desktop\ФОТКИ 2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9266">
            <a:off x="4062230" y="1812266"/>
            <a:ext cx="5436000" cy="38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ргей\minecraft\Downloads\maxresdefault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477827"/>
            <a:ext cx="9766443" cy="73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82633">
            <a:off x="-52733" y="3400363"/>
            <a:ext cx="338599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Листая семейный альбом, можно увидеть историю жизни семьи, ее традиции и самые памятные мгновения. </a:t>
            </a:r>
          </a:p>
        </p:txBody>
      </p:sp>
      <p:pic>
        <p:nvPicPr>
          <p:cNvPr id="16387" name="Picture 3" descr="C:\Users\Сергей\Desktop\ФОТКИ 2\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9" b="12472"/>
          <a:stretch/>
        </p:blipFill>
        <p:spPr bwMode="auto">
          <a:xfrm rot="752997">
            <a:off x="3605402" y="1145136"/>
            <a:ext cx="5221357" cy="35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2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654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Гость</cp:lastModifiedBy>
  <cp:revision>24</cp:revision>
  <dcterms:created xsi:type="dcterms:W3CDTF">2018-11-15T12:12:22Z</dcterms:created>
  <dcterms:modified xsi:type="dcterms:W3CDTF">2018-11-16T05:08:04Z</dcterms:modified>
</cp:coreProperties>
</file>