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269" r:id="rId2"/>
    <p:sldId id="256" r:id="rId3"/>
    <p:sldId id="274" r:id="rId4"/>
    <p:sldId id="264" r:id="rId5"/>
    <p:sldId id="262" r:id="rId6"/>
    <p:sldId id="263" r:id="rId7"/>
    <p:sldId id="276" r:id="rId8"/>
    <p:sldId id="266" r:id="rId9"/>
    <p:sldId id="267" r:id="rId10"/>
    <p:sldId id="268" r:id="rId11"/>
    <p:sldId id="275" r:id="rId12"/>
    <p:sldId id="277" r:id="rId13"/>
    <p:sldId id="261" r:id="rId14"/>
    <p:sldId id="259" r:id="rId15"/>
    <p:sldId id="272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47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549B5-C49C-45C4-8D97-989A6300FCEF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A5E0B-374E-4C96-B0C0-B434D257C2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502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A5E0B-374E-4C96-B0C0-B434D257C23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309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E1C7-945E-4613-88E9-A27D447D3240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6B674A-0969-40DC-AB0E-02F1F4D1FF4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E1C7-945E-4613-88E9-A27D447D3240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674A-0969-40DC-AB0E-02F1F4D1FF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E1C7-945E-4613-88E9-A27D447D3240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674A-0969-40DC-AB0E-02F1F4D1FF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E1C7-945E-4613-88E9-A27D447D3240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6B674A-0969-40DC-AB0E-02F1F4D1FF42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E1C7-945E-4613-88E9-A27D447D3240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6B674A-0969-40DC-AB0E-02F1F4D1FF4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E1C7-945E-4613-88E9-A27D447D3240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6B674A-0969-40DC-AB0E-02F1F4D1FF4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E1C7-945E-4613-88E9-A27D447D3240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6B674A-0969-40DC-AB0E-02F1F4D1FF42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E1C7-945E-4613-88E9-A27D447D3240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6B674A-0969-40DC-AB0E-02F1F4D1FF4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E1C7-945E-4613-88E9-A27D447D3240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6B674A-0969-40DC-AB0E-02F1F4D1FF4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E1C7-945E-4613-88E9-A27D447D3240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6B674A-0969-40DC-AB0E-02F1F4D1FF4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E1C7-945E-4613-88E9-A27D447D3240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6B674A-0969-40DC-AB0E-02F1F4D1FF42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30BBE1C7-945E-4613-88E9-A27D447D3240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6B6B674A-0969-40DC-AB0E-02F1F4D1FF4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315416"/>
            <a:ext cx="9144000" cy="7173416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6600" dirty="0"/>
              <a:t>Социализация </a:t>
            </a:r>
            <a:r>
              <a:rPr lang="ru-RU" sz="6600" dirty="0" smtClean="0"/>
              <a:t>детей</a:t>
            </a:r>
          </a:p>
          <a:p>
            <a:pPr marL="0" indent="0" algn="r">
              <a:buNone/>
            </a:pPr>
            <a:r>
              <a:rPr lang="ru-RU" sz="6600" dirty="0" smtClean="0"/>
              <a:t> </a:t>
            </a:r>
            <a:r>
              <a:rPr lang="ru-RU" sz="6600" dirty="0"/>
              <a:t>с ОВЗ на уроках </a:t>
            </a:r>
            <a:r>
              <a:rPr lang="ru-RU" sz="6600" dirty="0" smtClean="0"/>
              <a:t>физической</a:t>
            </a:r>
          </a:p>
          <a:p>
            <a:pPr marL="0" indent="0" algn="r">
              <a:buNone/>
            </a:pPr>
            <a:r>
              <a:rPr lang="ru-RU" sz="6600" dirty="0" smtClean="0"/>
              <a:t> культуры.</a:t>
            </a:r>
            <a:endParaRPr lang="ru-RU" sz="6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603448"/>
            <a:ext cx="8229600" cy="6034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344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sus\Desktop\SANY00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036495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26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sus\Desktop\SANY00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4567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42314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sus\Desktop\IMG_54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33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8435280" cy="4569371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Самостоятельность</a:t>
            </a:r>
            <a:r>
              <a:rPr lang="ru-RU" sz="2800" dirty="0" smtClean="0"/>
              <a:t> – умение принимать решения и действовать без помощи со стороны;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 Смелость </a:t>
            </a:r>
            <a:r>
              <a:rPr lang="ru-RU" sz="2800" dirty="0" smtClean="0"/>
              <a:t>– способность преодолеть собственные страхи;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>
                <a:solidFill>
                  <a:srgbClr val="FF0000"/>
                </a:solidFill>
              </a:rPr>
              <a:t>Честность </a:t>
            </a:r>
            <a:r>
              <a:rPr lang="ru-RU" sz="2800" dirty="0"/>
              <a:t>– важное качество, являющееся основой порядочности</a:t>
            </a:r>
            <a:r>
              <a:rPr lang="ru-RU" sz="2800" dirty="0" smtClean="0"/>
              <a:t>,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>
                <a:solidFill>
                  <a:srgbClr val="FF0000"/>
                </a:solidFill>
              </a:rPr>
              <a:t>Ответственность </a:t>
            </a:r>
            <a:r>
              <a:rPr lang="ru-RU" sz="2800" dirty="0"/>
              <a:t>– умение отвечать за свои поступки, принятые решения и действия в ходе игры и в дальнейшей жизни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7543800" cy="91440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Основные социальные качества, которые развивают игры у детей:</a:t>
            </a:r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val="31358789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5186"/>
            <a:ext cx="9144000" cy="6857684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Трудолюбие </a:t>
            </a:r>
            <a:r>
              <a:rPr lang="ru-RU" sz="2400" dirty="0"/>
              <a:t>– в процессе игр ребенок учится работать и получать удовольствие от своего труда; </a:t>
            </a:r>
            <a:endParaRPr lang="ru-RU" sz="2400" dirty="0" smtClean="0"/>
          </a:p>
          <a:p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Уважение </a:t>
            </a:r>
            <a:r>
              <a:rPr lang="ru-RU" sz="2400" dirty="0"/>
              <a:t>– способность уважать и учитывать мнения и желания окружающих</a:t>
            </a:r>
            <a:r>
              <a:rPr lang="ru-RU" sz="2400" dirty="0" smtClean="0"/>
              <a:t>;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Уверенность </a:t>
            </a:r>
            <a:r>
              <a:rPr lang="ru-RU" sz="2400" dirty="0"/>
              <a:t>в собственных силах – формируется при должной оценке игровых достижений со стороны взрослых</a:t>
            </a:r>
            <a:r>
              <a:rPr lang="ru-RU" sz="2400" dirty="0" smtClean="0"/>
              <a:t>,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Доброту </a:t>
            </a:r>
            <a:r>
              <a:rPr lang="ru-RU" sz="2400" dirty="0"/>
              <a:t>– способность к сочувствию и сопереживанию, желание </a:t>
            </a:r>
            <a:r>
              <a:rPr lang="ru-RU" sz="2400" dirty="0" smtClean="0"/>
              <a:t>помочь. 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1323528"/>
            <a:ext cx="8363272" cy="1417638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5147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фото Музалева В.В. 10.02.17\IMG_54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77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836712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/>
              <a:t>- принять</a:t>
            </a:r>
          </a:p>
          <a:p>
            <a:r>
              <a:rPr lang="ru-RU" sz="4000" dirty="0"/>
              <a:t>ребенка  таким, какой он есть, и помочь найти ему собственное место в жизни, осваивая на уроках двигательные навыки и умения.</a:t>
            </a:r>
          </a:p>
        </p:txBody>
      </p:sp>
    </p:spTree>
    <p:extLst>
      <p:ext uri="{BB962C8B-B14F-4D97-AF65-F5344CB8AC3E}">
        <p14:creationId xmlns:p14="http://schemas.microsoft.com/office/powerpoint/2010/main" val="399458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sus\Desktop\социлизац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96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SANY00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125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80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us\Desktop\SANY00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396535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85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фото Музалева В.В. 10.02.17\IMG_54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2300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фото Музалева В.В. 10.02.17\IMG_54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315416"/>
            <a:ext cx="9144000" cy="751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00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sus\Desktop\IMG_47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Windows.old\Users\Вера\Desktop\фото Спортивна Россия\IMG_48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27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Windows.old\Users\Вера\Desktop\фото Спортивна Россия\IMG_47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7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88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356</TotalTime>
  <Words>154</Words>
  <Application>Microsoft Office PowerPoint</Application>
  <PresentationFormat>Экран (4:3)</PresentationFormat>
  <Paragraphs>17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социальные качества, которые развивают игры у детей: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35</cp:revision>
  <dcterms:created xsi:type="dcterms:W3CDTF">2017-03-03T08:47:06Z</dcterms:created>
  <dcterms:modified xsi:type="dcterms:W3CDTF">2017-03-29T04:40:27Z</dcterms:modified>
</cp:coreProperties>
</file>