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7" r:id="rId4"/>
    <p:sldId id="258" r:id="rId5"/>
    <p:sldId id="259" r:id="rId6"/>
    <p:sldId id="270" r:id="rId7"/>
    <p:sldId id="271" r:id="rId8"/>
    <p:sldId id="262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7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2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8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1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бочий стол 2\к презентациям\шаблоны презентаций\16818_html_578a1b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к Педсовету март 2017\картинки к педсовету\razrabotana-kontseptsiya-razvitiya-vyyavleniya-i-okazaniya-pomoshhi-detyam-invalidam-i-ih-semy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44827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7571184" cy="6120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Тема педагогического совета: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Социализация обучающихся, </a:t>
            </a:r>
            <a:r>
              <a:rPr lang="ru-RU" sz="4000" b="1" dirty="0">
                <a:solidFill>
                  <a:srgbClr val="C00000"/>
                </a:solidFill>
              </a:rPr>
              <a:t>воспитанников с ОВЗ,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как фактор инновационного развития школы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29 марта 2017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 Педсовету март 2017\картинки к педсовету\51920-vhodnye-dveri-k-voshodu-solnca-kak-prav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7132" r="24490"/>
          <a:stretch/>
        </p:blipFill>
        <p:spPr bwMode="auto">
          <a:xfrm>
            <a:off x="2627784" y="548681"/>
            <a:ext cx="6516216" cy="62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 Педсовету март 2017\картинки к педсовету\razrabotana-kontseptsiya-razvitiya-vyyavleniya-i-okazaniya-pomoshhi-detyam-invalidam-i-ih-semy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9" y="3711081"/>
            <a:ext cx="2786361" cy="26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к Педсовету март 2017\картинки к педсовету\i (4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4103" b="4820"/>
          <a:stretch/>
        </p:blipFill>
        <p:spPr bwMode="auto">
          <a:xfrm>
            <a:off x="0" y="0"/>
            <a:ext cx="9143999" cy="6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 1 сентября 2016 года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\Desktop\к Педсовету март 2017\картинки к педсовету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1"/>
            <a:ext cx="87129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84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5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процесс и результат освоения человеком знаний и навыков общественной жизни, общепринятых стереотипов поведения, ценностных ориентаций, позволяющих полноценно участвовать в различных ситуациях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общественного взаимодействия. 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активного приспособления к условиям социальной среды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путём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усвоения  ценностей, правил и норм поведения, принятых в обществе.</a:t>
            </a:r>
            <a:endParaRPr lang="ru-RU" sz="5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6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1" cy="6669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полноценное включение лиц с ограниченными возможностями здоровья в стандартную социокультурную жизнь, при которой его дефект не мешает ни ему, ни окружающим в процессах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социального взаимодействия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Реабилитация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восстановление пригодности, способности. Система медико-педагогических мер, направленных на включение аномального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социальную среду, приобщение к общественной жизни на уровне его психофизических возможностей.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 Педсовету март 2017\картинки к педсовету\9e02f79f72eca3ca589ae757d97a717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56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429000"/>
            <a:ext cx="843528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система и процесс полного или частичного восстановления способностей инвалидов к бытовой, общественной, профессиональной и иной деятельности.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Абилитация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система и процесс формирования отсутствующих у инвалидов способностей к бытовой, общественной, профессиональной и иной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9 ст. 5 Закона № 419-ФЗ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95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 Педсовету март 2017\картинки к педсовету\stuchatsya-v-zakrituyu-d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634811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к Педсовету март 2017\картинки к педсовету\i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b="6691"/>
          <a:stretch/>
        </p:blipFill>
        <p:spPr bwMode="auto">
          <a:xfrm>
            <a:off x="467544" y="3140968"/>
            <a:ext cx="3168352" cy="3132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 Педсовету март 2017\картинки к педсовету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59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к Педсовету март 2017\картинки к педсовету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118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Тема педагогического совета: Социализация обучающихся, воспитанников с ОВЗ, как фактор инновационного развития школы.        29 марта 2017 год </vt:lpstr>
      <vt:lpstr>Презентация PowerPoint</vt:lpstr>
      <vt:lpstr>С 1 сентября 2016 года</vt:lpstr>
      <vt:lpstr>Социализация – это процесс и результат освоения человеком знаний и навыков общественной жизни, общепринятых стереотипов поведения, ценностных ориентаций, позволяющих полноценно участвовать в различных ситуациях общественного взаимодействия.   Социальная адаптация - процесс активного приспособления к условиям социальной среды путём усвоения  ценностей, правил и норм поведения, принятых в обществе.</vt:lpstr>
      <vt:lpstr>Интеграция – полноценное включение лиц с ограниченными возможностями здоровья в стандартную социокультурную жизнь, при которой его дефект не мешает ни ему, ни окружающим в процессах социального взаимодействия.  Реабилитация – восстановление пригодности, способности. Система медико-педагогических мер, направленных на включение аномального ребёнка в социальную среду, приобщение к общественной жизни на уровне его психофизических возможностей.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 Педагог</dc:creator>
  <cp:lastModifiedBy>User</cp:lastModifiedBy>
  <cp:revision>25</cp:revision>
  <dcterms:created xsi:type="dcterms:W3CDTF">2017-03-27T13:19:02Z</dcterms:created>
  <dcterms:modified xsi:type="dcterms:W3CDTF">2017-03-29T06:52:40Z</dcterms:modified>
</cp:coreProperties>
</file>