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4" r:id="rId5"/>
    <p:sldId id="266" r:id="rId6"/>
    <p:sldId id="265" r:id="rId7"/>
    <p:sldId id="268" r:id="rId8"/>
    <p:sldId id="267" r:id="rId9"/>
    <p:sldId id="273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71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рабочий стол 2\к презентациям\шаблоны презентаций\16818_html_578a1bdb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46531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Поиск оптимальных форм работы классного руководителя с семьёй</a:t>
            </a: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 в интересах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ребёнка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Классный руководитель: </a:t>
            </a:r>
            <a:r>
              <a:rPr lang="ru-RU" sz="3100" b="1" i="1" dirty="0" err="1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Хрулева</a:t>
            </a: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 А.Г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.</a:t>
            </a:r>
            <a:b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</a:b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2019 год</a:t>
            </a:r>
            <a:r>
              <a:rPr lang="ru-RU" sz="4000" b="1" dirty="0" smtClean="0">
                <a:solidFill>
                  <a:srgbClr val="333333"/>
                </a:solidFill>
                <a:ea typeface="Times New Roman"/>
                <a:cs typeface="Times New Roman"/>
              </a:rPr>
              <a:t/>
            </a:r>
            <a:br>
              <a:rPr lang="ru-RU" sz="4000" b="1" dirty="0" smtClean="0">
                <a:solidFill>
                  <a:srgbClr val="333333"/>
                </a:solidFill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19256" cy="4464496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  <a:defRPr/>
            </a:pPr>
            <a:r>
              <a:rPr lang="ru-RU" sz="3100" b="1" i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3100" b="1" i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3100" b="1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3100" b="1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3100" b="1" i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3100" b="1" i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3100" b="1" i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«</a:t>
            </a:r>
            <a:r>
              <a:rPr lang="ru-RU" sz="3100" b="1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Семья и школа – это берег и море. </a:t>
            </a:r>
            <a:br>
              <a:rPr lang="ru-RU" sz="3100" b="1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3100" b="1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На берегу </a:t>
            </a:r>
            <a:r>
              <a:rPr lang="ru-RU" sz="3100" b="1" i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ребёнок </a:t>
            </a:r>
            <a:r>
              <a:rPr lang="ru-RU" sz="3100" b="1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делает свои первые шаги, получает первые уроки жизни, а потом перед ним открывается необозримое море знаний, и курс в этом море прокладывает школа. Это не значит, что он совсем должен отрываться от </a:t>
            </a:r>
            <a:r>
              <a:rPr lang="ru-RU" sz="3100" b="1" i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берега…» </a:t>
            </a:r>
            <a:r>
              <a:rPr lang="ru-RU" sz="31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31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31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                                                       (</a:t>
            </a:r>
            <a:r>
              <a:rPr lang="ru-RU" sz="3100" b="1" dirty="0" err="1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Л.Кассиль</a:t>
            </a:r>
            <a:r>
              <a:rPr lang="ru-RU" sz="31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) </a:t>
            </a:r>
            <a: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esktop\рабочий стол 2\к презентациям\шаблоны презентаций\16818_html_578a1bdb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Наш 5 «А» класс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фото 2018-2019 уч.г\5А\IMG_39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" r="9318"/>
          <a:stretch/>
        </p:blipFill>
        <p:spPr bwMode="auto">
          <a:xfrm>
            <a:off x="539552" y="1988840"/>
            <a:ext cx="6156333" cy="448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95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Участники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учебно-воспитательного процесса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7560840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0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ADMIN\Desktop\рабочий стол 2\к презентациям\шаблоны презентаций\16818_html_578a1bdb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56084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112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педсовет 2019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96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slide.ru/documents_4/9ad7c80102b6f4f18805402ce6b1394a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Индивидуальные встречи,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беседы с родителями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родители 5 А\IMG_68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788944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55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yslide.ru/documents_4/9ad7c80102b6f4f18805402ce6b1394a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Индивидуальные консультации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Admin\Desktop\родители 5 А\IMG_68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7880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04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8012"/>
            <a:ext cx="9168341" cy="68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0" t="31880" r="25364" b="18589"/>
          <a:stretch/>
        </p:blipFill>
        <p:spPr bwMode="auto">
          <a:xfrm>
            <a:off x="5292081" y="3717032"/>
            <a:ext cx="3378830" cy="232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Общение по телефону,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сети Интернет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Администратор\Мои документы\Downloads\photos0-800x600 (Средний).jpeg"/>
          <p:cNvPicPr>
            <a:picLocks noChangeAspect="1" noChangeArrowheads="1"/>
          </p:cNvPicPr>
          <p:nvPr/>
        </p:nvPicPr>
        <p:blipFill rotWithShape="1">
          <a:blip r:embed="rId4" cstate="print"/>
          <a:srcRect r="8017" b="8579"/>
          <a:stretch/>
        </p:blipFill>
        <p:spPr bwMode="auto">
          <a:xfrm>
            <a:off x="539552" y="1698560"/>
            <a:ext cx="4888057" cy="296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3646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77" y="1340768"/>
            <a:ext cx="4498471" cy="5140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Посещение на дому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19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Поиск оптимальных форм работы классного руководителя с семьёй  в интересах ребёнка  Классный руководитель: Хрулева А.Г. 2019 год </vt:lpstr>
      <vt:lpstr>Наш 5 «А» класс</vt:lpstr>
      <vt:lpstr>Участники учебно-воспитательного процесса </vt:lpstr>
      <vt:lpstr>Презентация PowerPoint</vt:lpstr>
      <vt:lpstr>Презентация PowerPoint</vt:lpstr>
      <vt:lpstr>Индивидуальные встречи,  беседы с родителями</vt:lpstr>
      <vt:lpstr>Индивидуальные консультации</vt:lpstr>
      <vt:lpstr>Общение по телефону,  в сети Интернет</vt:lpstr>
      <vt:lpstr>Посещение на дому</vt:lpstr>
      <vt:lpstr>Презентация PowerPoint</vt:lpstr>
      <vt:lpstr>   «Семья и школа – это берег и море.  На берегу ребёнок делает свои первые шаги, получает первые уроки жизни, а потом перед ним открывается необозримое море знаний, и курс в этом море прокладывает школа. Это не значит, что он совсем должен отрываться от берега…»                                                          (Л.Кассиль)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2019-03-27T16:08:58Z</dcterms:created>
  <dcterms:modified xsi:type="dcterms:W3CDTF">2019-04-08T08:08:38Z</dcterms:modified>
</cp:coreProperties>
</file>